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9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0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41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1_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Otten, 2016</a:t>
            </a:r>
            <a:endParaRPr lang="en-US"/>
          </a:p>
        </p:txBody>
      </p:sp>
      <p:sp>
        <p:nvSpPr>
          <p:cNvPr id="6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C320315-34E5-4340-B66B-E047311D2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7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0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7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8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9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8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D7526-EF0D-EB48-9AB9-FC057DF62B7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BD8A-73CA-6E43-939A-8A8834D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6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Function Based Thinking (Match)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870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Function Category #1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9" y="1382720"/>
            <a:ext cx="8773569" cy="533875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Students engage in problem behavior in an attempt to  </a:t>
            </a:r>
            <a:r>
              <a:rPr lang="en-US" sz="3000" b="1" i="1" dirty="0" smtClean="0"/>
              <a:t>PROTEST</a:t>
            </a:r>
            <a:r>
              <a:rPr lang="en-US" sz="3000" b="1" dirty="0" smtClean="0"/>
              <a:t>/</a:t>
            </a:r>
            <a:r>
              <a:rPr lang="en-US" sz="3000" b="1" i="1" dirty="0" smtClean="0"/>
              <a:t>ESCAPE/AVOID </a:t>
            </a:r>
            <a:r>
              <a:rPr lang="en-US" sz="3000" dirty="0" smtClean="0"/>
              <a:t>(</a:t>
            </a:r>
            <a:r>
              <a:rPr lang="en-US" sz="3000" dirty="0"/>
              <a:t>N</a:t>
            </a:r>
            <a:r>
              <a:rPr lang="en-US" sz="3000" dirty="0" smtClean="0"/>
              <a:t>egative </a:t>
            </a:r>
            <a:r>
              <a:rPr lang="en-US" sz="3000" dirty="0"/>
              <a:t>R</a:t>
            </a:r>
            <a:r>
              <a:rPr lang="en-US" sz="3000" dirty="0" smtClean="0"/>
              <a:t>einforcement)</a:t>
            </a:r>
          </a:p>
          <a:p>
            <a:r>
              <a:rPr lang="en-US" sz="3000" dirty="0" smtClean="0"/>
              <a:t>Either they don’t have the skills needed to be successful or they have difficulty using the skill to appropriately manage the situation.</a:t>
            </a:r>
          </a:p>
          <a:p>
            <a:r>
              <a:rPr lang="en-US" sz="3000" dirty="0" smtClean="0"/>
              <a:t>The intervention needs to provide direct instruction of needed skills and prevention strategies that provide more structure and support.</a:t>
            </a:r>
          </a:p>
          <a:p>
            <a:r>
              <a:rPr lang="en-US" sz="3000" dirty="0" smtClean="0"/>
              <a:t>A common function is to escape academic demands.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D32CE9-171A-46A3-BF75-319314E4BB2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9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Function Based Thinking Guiding Questions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272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When, where and with who does the behavior occur?</a:t>
            </a:r>
          </a:p>
          <a:p>
            <a:r>
              <a:rPr lang="en-US" dirty="0" smtClean="0"/>
              <a:t>What happened before the problem behavior?  </a:t>
            </a:r>
          </a:p>
          <a:p>
            <a:r>
              <a:rPr lang="en-US" dirty="0" smtClean="0"/>
              <a:t>Is the student trying to avoid/escape it and if so why?  </a:t>
            </a:r>
          </a:p>
          <a:p>
            <a:r>
              <a:rPr lang="en-US" dirty="0" smtClean="0"/>
              <a:t>What skills do they need?  How are we going to teach them?</a:t>
            </a:r>
          </a:p>
          <a:p>
            <a:r>
              <a:rPr lang="en-US" dirty="0" smtClean="0"/>
              <a:t>What prevention strategies can be put in place?  Remove the trigger?  Provide more structure and/or support?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7215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Function Category #2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171" y="1600200"/>
            <a:ext cx="8700577" cy="452596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Students engage in problem behavior in an attempt to </a:t>
            </a:r>
            <a:r>
              <a:rPr lang="en-US" sz="2800" b="1" i="1" dirty="0" smtClean="0"/>
              <a:t>SEEK/GET/OBTAIN</a:t>
            </a:r>
            <a:r>
              <a:rPr lang="en-US" sz="2800" b="1" dirty="0" smtClean="0"/>
              <a:t> </a:t>
            </a:r>
            <a:r>
              <a:rPr lang="en-US" sz="2800" dirty="0" smtClean="0"/>
              <a:t>(Positive Reinforcement)</a:t>
            </a:r>
          </a:p>
          <a:p>
            <a:r>
              <a:rPr lang="en-US" sz="2800" dirty="0"/>
              <a:t>Therefore, educators need to understand how they respond </a:t>
            </a:r>
            <a:r>
              <a:rPr lang="en-US" sz="2800" dirty="0" smtClean="0"/>
              <a:t>after the behavior (maintaining consequences) can </a:t>
            </a:r>
            <a:r>
              <a:rPr lang="en-US" sz="2800" dirty="0"/>
              <a:t>either make the behavior better or worse</a:t>
            </a:r>
          </a:p>
          <a:p>
            <a:r>
              <a:rPr lang="en-US" sz="2800" dirty="0"/>
              <a:t>Don’t allow them to get what they want or need with problem behavior-teach them a better way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A common function is to gain attention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D32CE9-171A-46A3-BF75-319314E4BB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07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Function </a:t>
            </a:r>
            <a:r>
              <a:rPr lang="en-US" sz="3600" b="1" dirty="0"/>
              <a:t>Based </a:t>
            </a:r>
            <a:r>
              <a:rPr lang="en-US" sz="3600" b="1" dirty="0" smtClean="0"/>
              <a:t>Thinking Guiding </a:t>
            </a:r>
            <a:r>
              <a:rPr lang="en-US" sz="3600" b="1" dirty="0"/>
              <a:t>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happened after the problem behavior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Did </a:t>
            </a:r>
            <a:r>
              <a:rPr lang="en-US" dirty="0"/>
              <a:t>it reinforce or “pay off” the student’s behavior.  </a:t>
            </a:r>
            <a:endParaRPr lang="en-US" dirty="0" smtClean="0"/>
          </a:p>
          <a:p>
            <a:r>
              <a:rPr lang="en-US" dirty="0" smtClean="0"/>
              <a:t>How do the adults need to respond differently?</a:t>
            </a:r>
          </a:p>
          <a:p>
            <a:r>
              <a:rPr lang="en-US" dirty="0" smtClean="0"/>
              <a:t>What do you need to teach the student to do instead to get that “pay off” (take a break, ask for help, get attention appropriately, emotional regulation)</a:t>
            </a:r>
          </a:p>
          <a:p>
            <a:r>
              <a:rPr lang="en-US" dirty="0" smtClean="0"/>
              <a:t>How are you going to reinforce the new behaviors?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Data Sort Categories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81981"/>
          </a:xfrm>
        </p:spPr>
        <p:txBody>
          <a:bodyPr>
            <a:noAutofit/>
          </a:bodyPr>
          <a:lstStyle/>
          <a:p>
            <a:pPr marL="742950" indent="-742950">
              <a:buAutoNum type="arabicParenR"/>
            </a:pPr>
            <a:r>
              <a:rPr lang="en-US" sz="3600" dirty="0" smtClean="0">
                <a:latin typeface="Times New Roman"/>
                <a:cs typeface="Times New Roman"/>
              </a:rPr>
              <a:t>False positive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latin typeface="Times New Roman"/>
                <a:cs typeface="Times New Roman"/>
              </a:rPr>
              <a:t>Academic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latin typeface="Times New Roman"/>
                <a:cs typeface="Times New Roman"/>
              </a:rPr>
              <a:t>Internalizing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latin typeface="Times New Roman"/>
                <a:cs typeface="Times New Roman"/>
              </a:rPr>
              <a:t>Grade level team intervention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latin typeface="Times New Roman"/>
                <a:cs typeface="Times New Roman"/>
              </a:rPr>
              <a:t>Problem solving team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8898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Function Based Thinking (Match)</vt:lpstr>
      <vt:lpstr>Function Category #1</vt:lpstr>
      <vt:lpstr>Function Based Thinking Guiding Questions</vt:lpstr>
      <vt:lpstr>Function Category #2</vt:lpstr>
      <vt:lpstr>Function Based Thinking Guiding Questions</vt:lpstr>
      <vt:lpstr>Data Sort Categories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Based Thinking (Match)</dc:title>
  <dc:creator>Kaye Otten</dc:creator>
  <cp:lastModifiedBy>Kaye Otten</cp:lastModifiedBy>
  <cp:revision>1</cp:revision>
  <dcterms:created xsi:type="dcterms:W3CDTF">2016-11-06T22:51:49Z</dcterms:created>
  <dcterms:modified xsi:type="dcterms:W3CDTF">2016-11-06T22:52:27Z</dcterms:modified>
</cp:coreProperties>
</file>