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81" d="100"/>
          <a:sy n="81" d="100"/>
        </p:scale>
        <p:origin x="-25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67D1-8267-4B75-BCB0-E80743EA19D4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20A3-53F6-4F39-B259-72ED2F955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4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67D1-8267-4B75-BCB0-E80743EA19D4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20A3-53F6-4F39-B259-72ED2F955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6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67D1-8267-4B75-BCB0-E80743EA19D4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20A3-53F6-4F39-B259-72ED2F955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5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67D1-8267-4B75-BCB0-E80743EA19D4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20A3-53F6-4F39-B259-72ED2F955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3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67D1-8267-4B75-BCB0-E80743EA19D4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20A3-53F6-4F39-B259-72ED2F955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8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67D1-8267-4B75-BCB0-E80743EA19D4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20A3-53F6-4F39-B259-72ED2F955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3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67D1-8267-4B75-BCB0-E80743EA19D4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20A3-53F6-4F39-B259-72ED2F955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2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67D1-8267-4B75-BCB0-E80743EA19D4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20A3-53F6-4F39-B259-72ED2F955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2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67D1-8267-4B75-BCB0-E80743EA19D4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20A3-53F6-4F39-B259-72ED2F955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2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67D1-8267-4B75-BCB0-E80743EA19D4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20A3-53F6-4F39-B259-72ED2F955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8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67D1-8267-4B75-BCB0-E80743EA19D4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20A3-53F6-4F39-B259-72ED2F955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2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E67D1-8267-4B75-BCB0-E80743EA19D4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20A3-53F6-4F39-B259-72ED2F955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6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adinga-z.com/intervention/" TargetMode="External"/><Relationship Id="rId13" Type="http://schemas.openxmlformats.org/officeDocument/2006/relationships/hyperlink" Target="http://www.targetedreadingintervention.org/decoding" TargetMode="External"/><Relationship Id="rId3" Type="http://schemas.openxmlformats.org/officeDocument/2006/relationships/hyperlink" Target="https://easycbm.com/" TargetMode="External"/><Relationship Id="rId7" Type="http://schemas.openxmlformats.org/officeDocument/2006/relationships/hyperlink" Target="https://www.readworks.org/" TargetMode="External"/><Relationship Id="rId12" Type="http://schemas.openxmlformats.org/officeDocument/2006/relationships/hyperlink" Target="http://www.95percentgroup.com/blog/details/reading-intervention-strategies-for-decoding-mul-ti-syl-la-ble-words" TargetMode="External"/><Relationship Id="rId2" Type="http://schemas.openxmlformats.org/officeDocument/2006/relationships/hyperlink" Target="https://dibels.uoregon.edu/user/log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crr.org/resources/resources_sca.html" TargetMode="External"/><Relationship Id="rId11" Type="http://schemas.openxmlformats.org/officeDocument/2006/relationships/hyperlink" Target="http://www.gosbr.net/" TargetMode="External"/><Relationship Id="rId5" Type="http://schemas.openxmlformats.org/officeDocument/2006/relationships/hyperlink" Target="https://www.readinga-z.com/assessments/phonics-assessment/" TargetMode="External"/><Relationship Id="rId10" Type="http://schemas.openxmlformats.org/officeDocument/2006/relationships/hyperlink" Target="http://ebi.missouri.edu/" TargetMode="External"/><Relationship Id="rId4" Type="http://schemas.openxmlformats.org/officeDocument/2006/relationships/hyperlink" Target="https://www.eduplace.com/intervention/soar06/pdfs/screentest_7-8.pdf" TargetMode="External"/><Relationship Id="rId9" Type="http://schemas.openxmlformats.org/officeDocument/2006/relationships/hyperlink" Target="https://xtramath.org/#/home/index" TargetMode="External"/><Relationship Id="rId14" Type="http://schemas.openxmlformats.org/officeDocument/2006/relationships/hyperlink" Target="https://ies.ed.gov/ncee/wwc/PracticeGuid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72732"/>
          </a:xfrm>
        </p:spPr>
        <p:txBody>
          <a:bodyPr/>
          <a:lstStyle/>
          <a:p>
            <a:pPr algn="ctr"/>
            <a:r>
              <a:rPr lang="en-US" dirty="0" smtClean="0"/>
              <a:t>Free 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8955" y="772732"/>
            <a:ext cx="10515600" cy="596291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Assessment</a:t>
            </a:r>
          </a:p>
          <a:p>
            <a:pPr lvl="1"/>
            <a:r>
              <a:rPr lang="en-US" dirty="0" smtClean="0">
                <a:hlinkClick r:id="rId2"/>
              </a:rPr>
              <a:t>https://dibels.uoregon.edu/user/login</a:t>
            </a:r>
            <a:r>
              <a:rPr lang="en-US" dirty="0" smtClean="0"/>
              <a:t> (somewhat free)</a:t>
            </a:r>
          </a:p>
          <a:p>
            <a:pPr lvl="1"/>
            <a:r>
              <a:rPr lang="en-US" dirty="0" smtClean="0">
                <a:hlinkClick r:id="rId3"/>
              </a:rPr>
              <a:t>https://easycbm.com/</a:t>
            </a:r>
            <a:r>
              <a:rPr lang="en-US" dirty="0" smtClean="0"/>
              <a:t> (mostly free)</a:t>
            </a:r>
          </a:p>
          <a:p>
            <a:pPr lvl="1"/>
            <a:r>
              <a:rPr lang="en-US" dirty="0" smtClean="0">
                <a:hlinkClick r:id="rId4"/>
              </a:rPr>
              <a:t>https://www.eduplace.com/intervention/soar06/pdfs/screentest_7-8.pdf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https://www.readinga-z.com/assessments/phonics-assessment/</a:t>
            </a:r>
            <a:endParaRPr lang="en-US" dirty="0" smtClean="0"/>
          </a:p>
          <a:p>
            <a:r>
              <a:rPr lang="en-US" dirty="0" smtClean="0"/>
              <a:t>Intervention</a:t>
            </a:r>
            <a:endParaRPr lang="en-US" dirty="0"/>
          </a:p>
          <a:p>
            <a:pPr lvl="1"/>
            <a:r>
              <a:rPr lang="en-US" dirty="0" smtClean="0">
                <a:hlinkClick r:id="rId6"/>
              </a:rPr>
              <a:t>http://www.fcrr.org/resources/resources_sca.html</a:t>
            </a:r>
            <a:endParaRPr lang="en-US" dirty="0" smtClean="0"/>
          </a:p>
          <a:p>
            <a:pPr lvl="1"/>
            <a:r>
              <a:rPr lang="en-US" dirty="0" smtClean="0">
                <a:hlinkClick r:id="rId7"/>
              </a:rPr>
              <a:t>https://www.readworks.org/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8"/>
              </a:rPr>
              <a:t>https://www.readinga-z.com/intervention/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9"/>
              </a:rPr>
              <a:t>https://xtramath.org/#/home/index</a:t>
            </a:r>
            <a:endParaRPr lang="en-US" dirty="0" smtClean="0"/>
          </a:p>
          <a:p>
            <a:pPr lvl="1"/>
            <a:r>
              <a:rPr lang="en-US" dirty="0" smtClean="0">
                <a:hlinkClick r:id="rId10"/>
              </a:rPr>
              <a:t>http://ebi.missouri.edu/</a:t>
            </a:r>
            <a:endParaRPr lang="en-US" dirty="0" smtClean="0"/>
          </a:p>
          <a:p>
            <a:pPr lvl="1"/>
            <a:r>
              <a:rPr lang="en-US" dirty="0" smtClean="0">
                <a:hlinkClick r:id="rId11"/>
              </a:rPr>
              <a:t>http://www.gosbr.net/</a:t>
            </a:r>
            <a:endParaRPr lang="en-US" dirty="0" smtClean="0"/>
          </a:p>
          <a:p>
            <a:pPr lvl="1"/>
            <a:r>
              <a:rPr lang="en-US" dirty="0" smtClean="0">
                <a:hlinkClick r:id="rId12"/>
              </a:rPr>
              <a:t>http://www.95percentgroup.com/blog/details/reading-intervention-strategies-for-decoding-mul-ti-syl-la-ble-words</a:t>
            </a:r>
            <a:endParaRPr lang="en-US" dirty="0" smtClean="0"/>
          </a:p>
          <a:p>
            <a:pPr lvl="1"/>
            <a:r>
              <a:rPr lang="en-US" dirty="0" smtClean="0">
                <a:hlinkClick r:id="rId13"/>
              </a:rPr>
              <a:t>http://www.targetedreadingintervention.org/decoding</a:t>
            </a:r>
            <a:endParaRPr lang="en-US" dirty="0" smtClean="0"/>
          </a:p>
          <a:p>
            <a:r>
              <a:rPr lang="en-US" dirty="0" smtClean="0">
                <a:hlinkClick r:id="rId14"/>
              </a:rPr>
              <a:t>https://ies.ed.gov/ncee/wwc/PracticeGuides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72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59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 Resources</vt:lpstr>
    </vt:vector>
  </TitlesOfParts>
  <Company>University of Missouri-Columbia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Burns, Matthew K.</dc:creator>
  <cp:lastModifiedBy>saraclime</cp:lastModifiedBy>
  <cp:revision>4</cp:revision>
  <dcterms:created xsi:type="dcterms:W3CDTF">2018-03-01T19:11:43Z</dcterms:created>
  <dcterms:modified xsi:type="dcterms:W3CDTF">2018-03-02T13:42:46Z</dcterms:modified>
</cp:coreProperties>
</file>